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41526302_9r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761" y="0"/>
            <a:ext cx="9167761" cy="69408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Краткосрочный творческий проект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«Этот День Победы»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429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Тип проекта:</a:t>
            </a:r>
          </a:p>
          <a:p>
            <a:pPr algn="l"/>
            <a:r>
              <a:rPr lang="ru-RU" sz="2600" dirty="0" smtClean="0">
                <a:solidFill>
                  <a:srgbClr val="002060"/>
                </a:solidFill>
              </a:rPr>
              <a:t>социальный, творческий.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По числу участников проекта: </a:t>
            </a:r>
            <a:r>
              <a:rPr lang="ru-RU" sz="2400" dirty="0" smtClean="0">
                <a:solidFill>
                  <a:srgbClr val="002060"/>
                </a:solidFill>
              </a:rPr>
              <a:t>групповой (15-20 человек, все желающие).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времени проведения: </a:t>
            </a:r>
            <a:r>
              <a:rPr lang="ru-RU" sz="2400" dirty="0" smtClean="0">
                <a:solidFill>
                  <a:srgbClr val="002060"/>
                </a:solidFill>
              </a:rPr>
              <a:t>краткосрочный (2 недели).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характеру контактов</a:t>
            </a:r>
            <a:r>
              <a:rPr lang="ru-RU" sz="2600" dirty="0" smtClean="0">
                <a:solidFill>
                  <a:srgbClr val="002060"/>
                </a:solidFill>
              </a:rPr>
              <a:t>: семья, в рамках ДОУ.</a:t>
            </a:r>
          </a:p>
          <a:p>
            <a:pPr algn="l"/>
            <a:r>
              <a:rPr lang="ru-RU" sz="2600" b="1" dirty="0" smtClean="0">
                <a:solidFill>
                  <a:srgbClr val="002060"/>
                </a:solidFill>
              </a:rPr>
              <a:t>Участники  проекта: </a:t>
            </a:r>
            <a:r>
              <a:rPr lang="ru-RU" sz="2600" dirty="0" smtClean="0">
                <a:solidFill>
                  <a:srgbClr val="002060"/>
                </a:solidFill>
              </a:rPr>
              <a:t>Воспитатель- Серебренникова Анна Владимировна, дети, родители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238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78377" y="3999706"/>
            <a:ext cx="3965623" cy="28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</a:rPr>
              <a:t>Заключительный этап: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Составление портфолио проекта.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Трансляция результатов проекта в фотовыставке для родителей.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Проведение обобщающего занятия «Этот день победы».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Составление альбома «Победа была за нами».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Посещение митинга посвященного «Дню победы».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305800" cy="5715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Цель проекта: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Формирование нравственных ценностей.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Задачи проекта: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Сообщить элементарные сведения о Великой Отечественной Войне.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Расширение знаний о защитниках отечества, о функциях армии.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Воспитывать гордость и уважение к ветеранам ВОВ.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Развивать речь детей, обогащать, словарный запас, через, песни, стихотворения, монологи, диалоги о войне.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Формировать чувство гордости за Родину, за наш народ.</a:t>
            </a:r>
          </a:p>
          <a:p>
            <a:endParaRPr lang="ru-RU" dirty="0"/>
          </a:p>
        </p:txBody>
      </p:sp>
      <p:pic>
        <p:nvPicPr>
          <p:cNvPr id="6" name="Рисунок 5" descr="24238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551254"/>
            <a:ext cx="3200400" cy="23067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4238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4386486"/>
            <a:ext cx="3429000" cy="247151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24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</a:rPr>
              <a:t>Актуальность проблемы: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В период смены общественных формаций нарушается преемственность поколений в воспитании детей, и прежде всего в сфере передачи нравственного опыта, главных жизненных установок. И наши дошкольники не испытывают чувства гордости за свою Родину, за героев победителей в Великой Отечественной Войне.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В преддверии празднования Дня Победы с детьми провели блиц опрос по выявлению знаний и представлений о ВОВ, который показал что, дети имеют очень скудные знания о героях Великой Отечественной Войны. Не имеют представлений о причинах возникновения праздника. Таким образом, было принято решение разработать и реализовать проект «Этот день победы».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4238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331564"/>
            <a:ext cx="3505200" cy="25264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В дошкольном возрасте преобладает наглядно-образное мышление и родителям было предложено совместно с детьми создать альбом «Победа была за нами».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Проект направлен на патриотическое воспитание детей среднего дошкольного возраста. В процессе реализации проекта у дошкольников формируются чувства привязанности, верности, чувства собственного достоинства, гордости за свою Родину.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4238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331564"/>
            <a:ext cx="3505200" cy="25264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</a:rPr>
              <a:t>Обеспечение проектной деятельности: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Методическое: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err="1" smtClean="0">
                <a:solidFill>
                  <a:srgbClr val="002060"/>
                </a:solidFill>
              </a:rPr>
              <a:t>Ветохина</a:t>
            </a:r>
            <a:r>
              <a:rPr lang="ru-RU" sz="3100" dirty="0" smtClean="0">
                <a:solidFill>
                  <a:srgbClr val="002060"/>
                </a:solidFill>
              </a:rPr>
              <a:t> А. Я. «Нравственно – патриотическое воспитание детей дошкольного возраста. Планирование и конспекты занятий. Методическое пособие для педагогов».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Е. Т. </a:t>
            </a:r>
            <a:r>
              <a:rPr lang="ru-RU" sz="3100" dirty="0" err="1" smtClean="0">
                <a:solidFill>
                  <a:srgbClr val="002060"/>
                </a:solidFill>
              </a:rPr>
              <a:t>Чусовлянкина</a:t>
            </a:r>
            <a:r>
              <a:rPr lang="ru-RU" sz="3100" dirty="0" smtClean="0">
                <a:solidFill>
                  <a:srgbClr val="002060"/>
                </a:solidFill>
              </a:rPr>
              <a:t> «От ступеньки дома до крыши вселенной – программа дополнительного образования патриотического воспитания ставших дошкольников».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238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0688" y="4232018"/>
            <a:ext cx="3643312" cy="26259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</a:rPr>
              <a:t>Материально - техническое: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Сертификаты для участников проекта.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err="1" smtClean="0">
                <a:solidFill>
                  <a:srgbClr val="FF0000"/>
                </a:solidFill>
              </a:rPr>
              <a:t>Диагностико</a:t>
            </a:r>
            <a:r>
              <a:rPr lang="ru-RU" sz="3100" dirty="0" smtClean="0">
                <a:solidFill>
                  <a:srgbClr val="FF0000"/>
                </a:solidFill>
              </a:rPr>
              <a:t> - дидактическое: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Конспекты,  раздаточный материал.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Художественная литература для выставки в центре «Ребенок и книга», иллюстрации о ВОВ.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238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89818" y="4152106"/>
            <a:ext cx="3754182" cy="27058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</a:rPr>
              <a:t>Предполагаемый результат: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>
                <a:solidFill>
                  <a:srgbClr val="002060"/>
                </a:solidFill>
              </a:rPr>
              <a:t>Внешние продукты: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Создание альбома «Победа была за нами», состоящий из страниц созданных детьми и родителями.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Создание выставки детских рисунков «Война глазами детей»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Возложение цветов на площадь им. Г.К. Жукова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Концерт для ветеранов ВОВ.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Проведение обобщающего занятия «Этот день победы».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u="sng" dirty="0" smtClean="0">
                <a:solidFill>
                  <a:srgbClr val="002060"/>
                </a:solidFill>
              </a:rPr>
              <a:t>Внутренние продукты: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Расширение представлений о российской армии надежной защитнице нашей родины. Пополнение словарного запаса.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238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95888" y="4012328"/>
            <a:ext cx="3948112" cy="28456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Этапы работы над проектом: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Подготовительный этап: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Определение темы проекта.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Формулировка цели и задач.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Составление плана основного этапа проекта.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Опрос детей.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Мониторинг опроса.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Родители: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Решение о принятии участия в проекте.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Дети: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Рассматривание иллюстраций о ВОВ.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238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81688" y="4506630"/>
            <a:ext cx="3262312" cy="23513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0000"/>
                </a:solidFill>
              </a:rPr>
              <a:t>Основной этап: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Проведение совместной деятельности.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Экскурсия на площадь имени Г.К. Жукова. Возложение цветов  к памятникам героев ВОВ.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Выставка художественной литературы о ВОВ.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Знакомство с художественной литературой (Е. </a:t>
            </a:r>
            <a:r>
              <a:rPr lang="ru-RU" sz="2200" dirty="0" err="1" smtClean="0">
                <a:solidFill>
                  <a:srgbClr val="002060"/>
                </a:solidFill>
              </a:rPr>
              <a:t>Благина</a:t>
            </a:r>
            <a:r>
              <a:rPr lang="ru-RU" sz="2200" dirty="0" smtClean="0">
                <a:solidFill>
                  <a:srgbClr val="002060"/>
                </a:solidFill>
              </a:rPr>
              <a:t> «Шинель»; чтение глав из книги С. </a:t>
            </a:r>
            <a:r>
              <a:rPr lang="ru-RU" sz="2200" dirty="0" err="1" smtClean="0">
                <a:solidFill>
                  <a:srgbClr val="002060"/>
                </a:solidFill>
              </a:rPr>
              <a:t>Баруздина</a:t>
            </a:r>
            <a:r>
              <a:rPr lang="ru-RU" sz="2200" dirty="0" smtClean="0">
                <a:solidFill>
                  <a:srgbClr val="002060"/>
                </a:solidFill>
              </a:rPr>
              <a:t> «Шел по улице солдат»; Н. </a:t>
            </a:r>
            <a:r>
              <a:rPr lang="ru-RU" sz="2200" dirty="0" err="1" smtClean="0">
                <a:solidFill>
                  <a:srgbClr val="002060"/>
                </a:solidFill>
              </a:rPr>
              <a:t>Дилакторская</a:t>
            </a:r>
            <a:r>
              <a:rPr lang="ru-RU" sz="2200" dirty="0" smtClean="0">
                <a:solidFill>
                  <a:srgbClr val="002060"/>
                </a:solidFill>
              </a:rPr>
              <a:t> «Почему маму прозвали Гришкой»; А. Митяев «Землянка»; «Мешок овсянки»; «Почему армия родная?» Л. Кассиль из книги «Твои защитники»).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Беседа «Вставай страна огромная…»; «Они сражались за родину».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Прослушивание музыкальных произведений: «Священная война», «День победы».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Разучивание песни «Катюша»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Просмотр видео фильма «Минута памяти», презентации «Военная хроника».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Художественно творческая деятельность «Цветы для возложения к памятнику».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Заучивание стихотворения </a:t>
            </a:r>
            <a:r>
              <a:rPr lang="ru-RU" sz="2200" dirty="0" err="1" smtClean="0">
                <a:solidFill>
                  <a:srgbClr val="002060"/>
                </a:solidFill>
              </a:rPr>
              <a:t>Е.Благиной</a:t>
            </a:r>
            <a:r>
              <a:rPr lang="ru-RU" sz="2200" dirty="0" smtClean="0">
                <a:solidFill>
                  <a:srgbClr val="002060"/>
                </a:solidFill>
              </a:rPr>
              <a:t> «Шинель».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Рассматривание открыток «Города герои».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Составление рассказа «На параде».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87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Краткосрочный творческий проект «Этот День Победы» </vt:lpstr>
      <vt:lpstr>Слайд 2</vt:lpstr>
      <vt:lpstr>Актуальность проблемы:  В период смены общественных формаций нарушается преемственность поколений в воспитании детей, и прежде всего в сфере передачи нравственного опыта, главных жизненных установок. И наши дошкольники не испытывают чувства гордости за свою Родину, за героев победителей в Великой Отечественной Войне. В преддверии празднования Дня Победы с детьми провели блиц опрос по выявлению знаний и представлений о ВОВ, который показал что, дети имеют очень скудные знания о героях Великой Отечественной Войны. Не имеют представлений о причинах возникновения праздника. Таким образом, было принято решение разработать и реализовать проект «Этот день победы». </vt:lpstr>
      <vt:lpstr>В дошкольном возрасте преобладает наглядно-образное мышление и родителям было предложено совместно с детьми создать альбом «Победа была за нами». Проект направлен на патриотическое воспитание детей среднего дошкольного возраста. В процессе реализации проекта у дошкольников формируются чувства привязанности, верности, чувства собственного достоинства, гордости за свою Родину. </vt:lpstr>
      <vt:lpstr>Обеспечение проектной деятельности: Методическое: Ветохина А. Я. «Нравственно – патриотическое воспитание детей дошкольного возраста. Планирование и конспекты занятий. Методическое пособие для педагогов». Е. Т. Чусовлянкина «От ступеньки дома до крыши вселенной – программа дополнительного образования патриотического воспитания ставших дошкольников». </vt:lpstr>
      <vt:lpstr>Материально - техническое: Сертификаты для участников проекта. Диагностико - дидактическое: Конспекты,  раздаточный материал. Художественная литература для выставки в центре «Ребенок и книга», иллюстрации о ВОВ. </vt:lpstr>
      <vt:lpstr>Предполагаемый результат: Внешние продукты: Создание альбома «Победа была за нами», состоящий из страниц созданных детьми и родителями. Создание выставки детских рисунков «Война глазами детей» Возложение цветов на площадь им. Г.К. Жукова Концерт для ветеранов ВОВ. Проведение обобщающего занятия «Этот день победы». Внутренние продукты: Расширение представлений о российской армии надежной защитнице нашей родины. Пополнение словарного запаса. </vt:lpstr>
      <vt:lpstr>Этапы работы над проектом: Подготовительный этап: Определение темы проекта. Формулировка цели и задач. Составление плана основного этапа проекта. Опрос детей. Мониторинг опроса. Родители: Решение о принятии участия в проекте. Дети: Рассматривание иллюстраций о ВОВ. </vt:lpstr>
      <vt:lpstr>Основной этап: Проведение совместной деятельности. Экскурсия на площадь имени Г.К. Жукова. Возложение цветов  к памятникам героев ВОВ. Выставка художественной литературы о ВОВ. Знакомство с художественной литературой (Е. Благина «Шинель»; чтение глав из книги С. Баруздина «Шел по улице солдат»; Н. Дилакторская «Почему маму прозвали Гришкой»; А. Митяев «Землянка»; «Мешок овсянки»; «Почему армия родная?» Л. Кассиль из книги «Твои защитники»). Беседа «Вставай страна огромная…»; «Они сражались за родину». Прослушивание музыкальных произведений: «Священная война», «День победы». Разучивание песни «Катюша» Просмотр видео фильма «Минута памяти», презентации «Военная хроника». Художественно творческая деятельность «Цветы для возложения к памятнику». Заучивание стихотворения Е.Благиной «Шинель». Рассматривание открыток «Города герои». Составление рассказа «На параде». </vt:lpstr>
      <vt:lpstr>Заключительный этап: Составление портфолио проекта. Трансляция результатов проекта в фотовыставке для родителей. Проведение обобщающего занятия «Этот день победы». Составление альбома «Победа была за нами». Посещение митинга посвященного «Дню победы».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творческий проект «Этот День Победы» </dc:title>
  <dc:creator>Анюта</dc:creator>
  <cp:lastModifiedBy>Анюта</cp:lastModifiedBy>
  <cp:revision>3</cp:revision>
  <dcterms:created xsi:type="dcterms:W3CDTF">2015-05-04T14:40:10Z</dcterms:created>
  <dcterms:modified xsi:type="dcterms:W3CDTF">2015-05-07T11:27:34Z</dcterms:modified>
</cp:coreProperties>
</file>